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60" r:id="rId3"/>
    <p:sldId id="373" r:id="rId4"/>
    <p:sldId id="374" r:id="rId5"/>
    <p:sldId id="355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1" r:id="rId16"/>
    <p:sldId id="372" r:id="rId17"/>
    <p:sldId id="370" r:id="rId18"/>
    <p:sldId id="35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B2B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0" autoAdjust="0"/>
    <p:restoredTop sz="94684" autoAdjust="0"/>
  </p:normalViewPr>
  <p:slideViewPr>
    <p:cSldViewPr snapToGrid="0">
      <p:cViewPr>
        <p:scale>
          <a:sx n="150" d="100"/>
          <a:sy n="150" d="100"/>
        </p:scale>
        <p:origin x="13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0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6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mining.tistory.com/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log.io/@sms8377/Android-AsyncTask-%EC%82%AC%EC%9A%A9%EB%B2%9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 및 회원가입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</a:t>
            </a:r>
            <a:r>
              <a:rPr lang="ko-KR" altLang="en-US" sz="1000" dirty="0" err="1"/>
              <a:t>쇼핑앱에서</a:t>
            </a:r>
            <a:r>
              <a:rPr lang="ko-KR" altLang="en-US" sz="1000" dirty="0"/>
              <a:t> 로그인 및 회원가입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DE148-59B9-85C3-8798-AB76A8C765F7}"/>
              </a:ext>
            </a:extLst>
          </p:cNvPr>
          <p:cNvSpPr txBox="1"/>
          <p:nvPr/>
        </p:nvSpPr>
        <p:spPr>
          <a:xfrm>
            <a:off x="311150" y="2912961"/>
            <a:ext cx="80518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네이티브 앱 </a:t>
            </a:r>
            <a:r>
              <a:rPr lang="en-US" altLang="ko-KR" sz="1200" dirty="0"/>
              <a:t>VS. </a:t>
            </a:r>
            <a:r>
              <a:rPr lang="ko-KR" altLang="en-US" sz="1200" dirty="0" err="1"/>
              <a:t>웹앱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44F84-956A-B319-F5CF-3BB062C3359A}"/>
              </a:ext>
            </a:extLst>
          </p:cNvPr>
          <p:cNvSpPr txBox="1"/>
          <p:nvPr/>
        </p:nvSpPr>
        <p:spPr>
          <a:xfrm>
            <a:off x="311150" y="5275161"/>
            <a:ext cx="8051800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클라이언트 서버 구조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설치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Apache Tomcat </a:t>
            </a:r>
            <a:r>
              <a:rPr lang="ko-KR" altLang="en-US" sz="1000" dirty="0"/>
              <a:t>선정 이유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DBAFB-EF04-5789-666D-7B01140D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38350"/>
            <a:ext cx="5100108" cy="305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10" y="2038350"/>
            <a:ext cx="3502364" cy="2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000" y="955675"/>
            <a:ext cx="2782490" cy="4946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0" y="1066996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538" y="1066996"/>
            <a:ext cx="3705618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79" y="1126104"/>
            <a:ext cx="3601052" cy="27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2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802" y="3628938"/>
            <a:ext cx="3404236" cy="2040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93382C-38AE-D4ED-F891-F4E78C0A1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08"/>
          <a:stretch/>
        </p:blipFill>
        <p:spPr>
          <a:xfrm>
            <a:off x="7473669" y="3628938"/>
            <a:ext cx="1598170" cy="2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787" y="730833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2" y="746498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26" y="699746"/>
            <a:ext cx="3449396" cy="3318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6" y="4018152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https://itmining.tistory.com/6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https://velog.io/@sms8377/Android-AsyncTask-%EC%82%AC%EC%9A%A9%EB%B2%95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10AEC8-6D8F-EEFA-909D-BA2CCEDD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477" y="2626822"/>
            <a:ext cx="2620171" cy="413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5423DA-AF63-FB0E-525C-02B864230972}"/>
              </a:ext>
            </a:extLst>
          </p:cNvPr>
          <p:cNvSpPr txBox="1"/>
          <p:nvPr/>
        </p:nvSpPr>
        <p:spPr>
          <a:xfrm>
            <a:off x="311150" y="927082"/>
            <a:ext cx="805180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에는 오직 하나의 </a:t>
            </a:r>
            <a:r>
              <a:rPr lang="en-US" altLang="ko-KR" sz="1000" dirty="0"/>
              <a:t>Looper</a:t>
            </a:r>
            <a:r>
              <a:rPr lang="ko-KR" altLang="en-US" sz="1000" dirty="0"/>
              <a:t>를 가지며</a:t>
            </a:r>
            <a:r>
              <a:rPr lang="en-US" altLang="ko-KR" sz="1000" dirty="0"/>
              <a:t>, Looper</a:t>
            </a:r>
            <a:r>
              <a:rPr lang="ko-KR" altLang="en-US" sz="1000" dirty="0"/>
              <a:t>는 오직 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각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Looper </a:t>
            </a:r>
            <a:r>
              <a:rPr lang="ko-KR" altLang="en-US" sz="1000" dirty="0"/>
              <a:t>내부에는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가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MessageQueue</a:t>
            </a:r>
            <a:r>
              <a:rPr lang="ko-KR" altLang="en-US" sz="1000" dirty="0"/>
              <a:t>에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처리해야 할 동작들이 </a:t>
            </a:r>
            <a:r>
              <a:rPr lang="en-US" altLang="ko-KR" sz="1000" dirty="0"/>
              <a:t>message </a:t>
            </a:r>
            <a:r>
              <a:rPr lang="ko-KR" altLang="en-US" sz="1000" dirty="0"/>
              <a:t>형태로 저장 </a:t>
            </a:r>
            <a:r>
              <a:rPr lang="en-US" altLang="ko-KR" sz="1000" dirty="0"/>
              <a:t>(FIFO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Looper</a:t>
            </a:r>
            <a:r>
              <a:rPr lang="ko-KR" altLang="en-US" sz="1000" dirty="0"/>
              <a:t>는 궁극적으로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 들어오는 </a:t>
            </a:r>
            <a:r>
              <a:rPr lang="en-US" altLang="ko-KR" sz="1000" dirty="0"/>
              <a:t>message</a:t>
            </a:r>
            <a:r>
              <a:rPr lang="ko-KR" altLang="en-US" sz="1000" dirty="0"/>
              <a:t>들을 하나씩 꺼내어 이를 적절한 </a:t>
            </a:r>
            <a:r>
              <a:rPr lang="en-US" altLang="ko-KR" sz="1000" dirty="0"/>
              <a:t>Handler</a:t>
            </a:r>
            <a:r>
              <a:rPr lang="ko-KR" altLang="en-US" sz="1000" dirty="0"/>
              <a:t>로 전달하는 역할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기본적으로 </a:t>
            </a:r>
            <a:r>
              <a:rPr lang="en-US" altLang="ko-KR" sz="1000" dirty="0"/>
              <a:t>Looper</a:t>
            </a:r>
            <a:r>
              <a:rPr lang="ko-KR" altLang="en-US" sz="1000" dirty="0"/>
              <a:t>는 자신이 어떤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전달해야 하는지에 대한 참조 값을 갖는다</a:t>
            </a:r>
            <a:r>
              <a:rPr lang="en-US" altLang="ko-KR" sz="1000" dirty="0"/>
              <a:t>. (Default: Main 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Handler))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86989-8EEE-B77F-F7A0-AF9A01CE9D27}"/>
              </a:ext>
            </a:extLst>
          </p:cNvPr>
          <p:cNvSpPr txBox="1"/>
          <p:nvPr/>
        </p:nvSpPr>
        <p:spPr>
          <a:xfrm>
            <a:off x="311150" y="3346086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  <a:r>
              <a:rPr lang="ko-KR" altLang="en-US" sz="1200" dirty="0"/>
              <a:t>로 메시지를 전달하는 경우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 </a:t>
            </a:r>
            <a:r>
              <a:rPr lang="ko-KR" altLang="en-US" sz="1000" dirty="0"/>
              <a:t>객체를 생성하여 이를 전달하는 방식으로 구현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sendMessage</a:t>
            </a:r>
            <a:r>
              <a:rPr lang="en-US" altLang="ko-KR" sz="1000" dirty="0"/>
              <a:t>( ) method</a:t>
            </a:r>
            <a:r>
              <a:rPr lang="ko-KR" altLang="en-US" sz="1000" dirty="0"/>
              <a:t>를 통해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 </a:t>
            </a:r>
            <a:r>
              <a:rPr lang="ko-KR" altLang="en-US" sz="1000" dirty="0"/>
              <a:t>객체를 적재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Post</a:t>
            </a:r>
            <a:r>
              <a:rPr lang="ko-KR" altLang="en-US" sz="1000" dirty="0"/>
              <a:t>로 시작하는 </a:t>
            </a:r>
            <a:r>
              <a:rPr lang="en-US" altLang="ko-KR" sz="1000" dirty="0"/>
              <a:t>methods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객체를 직접 적재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A13E-0D90-E97E-5769-172C17BE04E2}"/>
              </a:ext>
            </a:extLst>
          </p:cNvPr>
          <p:cNvSpPr txBox="1"/>
          <p:nvPr/>
        </p:nvSpPr>
        <p:spPr>
          <a:xfrm>
            <a:off x="311150" y="4854846"/>
            <a:ext cx="805180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  <a:r>
              <a:rPr lang="ko-KR" altLang="en-US" sz="1200" dirty="0"/>
              <a:t>로부터 메시지를 전달받는 경우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Lopper</a:t>
            </a:r>
            <a:r>
              <a:rPr lang="ko-KR" altLang="en-US" sz="1000" dirty="0"/>
              <a:t>가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에서 꺼낸 </a:t>
            </a:r>
            <a:r>
              <a:rPr lang="en-US" altLang="ko-KR" sz="1000" dirty="0"/>
              <a:t>Message</a:t>
            </a:r>
            <a:r>
              <a:rPr lang="ko-KR" altLang="en-US" sz="1000" dirty="0"/>
              <a:t>가</a:t>
            </a:r>
            <a:br>
              <a:rPr lang="en-US" altLang="ko-KR" sz="1000" dirty="0"/>
            </a:br>
            <a:r>
              <a:rPr lang="en-US" altLang="ko-KR" sz="1000" dirty="0"/>
              <a:t>- Runnable </a:t>
            </a:r>
            <a:r>
              <a:rPr lang="ko-KR" altLang="en-US" sz="1000" dirty="0"/>
              <a:t>객체인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Runnable</a:t>
            </a:r>
            <a:r>
              <a:rPr lang="ko-KR" altLang="en-US" sz="1000" dirty="0"/>
              <a:t>의 </a:t>
            </a:r>
            <a:r>
              <a:rPr lang="en-US" altLang="ko-KR" sz="1000" dirty="0"/>
              <a:t>run( )</a:t>
            </a:r>
            <a:r>
              <a:rPr lang="ko-KR" altLang="en-US" sz="1000" dirty="0"/>
              <a:t>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작업 실행</a:t>
            </a:r>
            <a:br>
              <a:rPr lang="en-US" altLang="ko-KR" sz="1000" dirty="0"/>
            </a:br>
            <a:r>
              <a:rPr lang="en-US" altLang="ko-KR" sz="1000" dirty="0"/>
              <a:t>- Message </a:t>
            </a:r>
            <a:r>
              <a:rPr lang="ko-KR" altLang="en-US" sz="1000" dirty="0"/>
              <a:t>객체인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message </a:t>
            </a:r>
            <a:r>
              <a:rPr lang="ko-KR" altLang="en-US" sz="1000" dirty="0"/>
              <a:t>내부의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갖고 있는 </a:t>
            </a:r>
            <a:r>
              <a:rPr lang="en-US" altLang="ko-KR" sz="1000" dirty="0" err="1"/>
              <a:t>handleMessage</a:t>
            </a:r>
            <a:r>
              <a:rPr lang="en-US" altLang="ko-KR" sz="1000" dirty="0"/>
              <a:t>( ) method</a:t>
            </a:r>
            <a:r>
              <a:rPr lang="ko-KR" altLang="en-US" sz="1000" dirty="0"/>
              <a:t>를 호출함으로써 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전달받을 수 있음</a:t>
            </a:r>
            <a:endParaRPr lang="en-US" altLang="ko-KR" sz="1000" dirty="0"/>
          </a:p>
        </p:txBody>
      </p:sp>
      <p:pic>
        <p:nvPicPr>
          <p:cNvPr id="2050" name="Picture 2" descr="Android] Looper와 Handler를 통한 Thread간의 통신 | by hyun | MSG-Team">
            <a:extLst>
              <a:ext uri="{FF2B5EF4-FFF2-40B4-BE49-F238E27FC236}">
                <a16:creationId xmlns:a16="http://schemas.microsoft.com/office/drawing/2014/main" id="{AD359199-5F45-12DB-0018-8FE62E11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87468"/>
            <a:ext cx="5562600" cy="27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AsyncTask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AF957D26-F75D-5010-9013-785EA8C8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895350"/>
            <a:ext cx="38100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3A094-95E4-60ED-35AB-D4C9D638A099}"/>
              </a:ext>
            </a:extLst>
          </p:cNvPr>
          <p:cNvSpPr txBox="1"/>
          <p:nvPr/>
        </p:nvSpPr>
        <p:spPr>
          <a:xfrm>
            <a:off x="311150" y="3605299"/>
            <a:ext cx="427331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AsyncTask</a:t>
            </a:r>
            <a:r>
              <a:rPr lang="ko-KR" altLang="en-US" sz="1000" dirty="0"/>
              <a:t>의 특징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0FF18-42F3-BB92-6744-69DE6117931B}"/>
              </a:ext>
            </a:extLst>
          </p:cNvPr>
          <p:cNvSpPr txBox="1"/>
          <p:nvPr/>
        </p:nvSpPr>
        <p:spPr>
          <a:xfrm>
            <a:off x="4795867" y="3659332"/>
            <a:ext cx="4273318" cy="168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Deprecated</a:t>
            </a:r>
            <a:r>
              <a:rPr lang="ko-KR" altLang="en-US" sz="1000" dirty="0"/>
              <a:t> 된 이유 </a:t>
            </a:r>
            <a:r>
              <a:rPr lang="en-US" altLang="ko-KR" sz="1000" dirty="0"/>
              <a:t>(</a:t>
            </a:r>
            <a:r>
              <a:rPr lang="ko-KR" altLang="en-US" sz="1000" dirty="0"/>
              <a:t>단점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하나의 객체이므로 재사용이 불가능 합니다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구현한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Activity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종료 시 별도의 지시가 없다면 종료되지 않습니다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Activity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종료 후 재시작 시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AsyncTask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Reference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invalid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되며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onPostExecute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() Method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 새로운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Activity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 어떠한 영향도 끼치지 못합니다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AsyncTask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의 기본 처리 작업 개수는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1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개입니다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82F94-D528-162C-124B-D3A2320C6CFD}"/>
              </a:ext>
            </a:extLst>
          </p:cNvPr>
          <p:cNvSpPr txBox="1"/>
          <p:nvPr/>
        </p:nvSpPr>
        <p:spPr>
          <a:xfrm>
            <a:off x="4795867" y="5459037"/>
            <a:ext cx="427331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AsyncTask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대체제</a:t>
            </a: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68A3C-9863-3E3C-9C49-1E83736FAE4F}"/>
              </a:ext>
            </a:extLst>
          </p:cNvPr>
          <p:cNvSpPr txBox="1"/>
          <p:nvPr/>
        </p:nvSpPr>
        <p:spPr>
          <a:xfrm>
            <a:off x="4948267" y="1047750"/>
            <a:ext cx="427331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AsyncTask</a:t>
            </a:r>
            <a:r>
              <a:rPr lang="ko-KR" altLang="en-US" sz="1000" dirty="0"/>
              <a:t>의 사용법</a:t>
            </a:r>
            <a:endParaRPr lang="en-US" altLang="ko-KR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7C0172-A37E-CF0E-EB03-95737846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" y="4032076"/>
            <a:ext cx="3407872" cy="247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0BBA7-1FF5-C856-7EE4-3A9D3E9E6419}"/>
              </a:ext>
            </a:extLst>
          </p:cNvPr>
          <p:cNvSpPr txBox="1"/>
          <p:nvPr/>
        </p:nvSpPr>
        <p:spPr>
          <a:xfrm>
            <a:off x="4795867" y="1801438"/>
            <a:ext cx="4273318" cy="168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Deprecated</a:t>
            </a:r>
            <a:r>
              <a:rPr lang="ko-KR" altLang="en-US" sz="1000" dirty="0"/>
              <a:t> 된 이유 </a:t>
            </a:r>
            <a:r>
              <a:rPr lang="en-US" altLang="ko-KR" sz="1000" dirty="0"/>
              <a:t>(</a:t>
            </a:r>
            <a:r>
              <a:rPr lang="ko-KR" altLang="en-US" sz="1000" dirty="0"/>
              <a:t>제약 조건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API16(</a:t>
            </a:r>
            <a:r>
              <a:rPr lang="ko-KR" altLang="en-US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젤리빈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)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미만 버전에서는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AsyncTask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선언을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UI Thread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에서 해주지 않으면 오류가 발생한다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excutes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(Params)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 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UI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스레드에서 직접호출해야 함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수동으로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onPreExecute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(),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onPostExecute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(Result), </a:t>
            </a: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doInBackground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(Params...),</a:t>
            </a:r>
            <a:br>
              <a:rPr lang="ko-KR" altLang="en-US" sz="1000" dirty="0"/>
            </a:br>
            <a:r>
              <a:rPr lang="en-US" altLang="ko-KR" sz="10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onProgressUpdate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(Progress...) 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호출하면 안됨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  <a:br>
              <a:rPr lang="ko-KR" altLang="en-US" sz="1000" dirty="0"/>
            </a:br>
            <a:r>
              <a:rPr lang="en-US" altLang="ko-KR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- Task</a:t>
            </a:r>
            <a:r>
              <a:rPr lang="ko-KR" altLang="en-US" sz="1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는 오직 한번만 실행될 수 있음</a:t>
            </a:r>
            <a:endParaRPr lang="en-US" altLang="ko-KR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8BD5B-0D7E-A5FF-54C0-B4AA0C88E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014" y="992982"/>
            <a:ext cx="2777812" cy="5516836"/>
          </a:xfrm>
          <a:prstGeom prst="rect">
            <a:avLst/>
          </a:prstGeom>
        </p:spPr>
      </p:pic>
      <p:pic>
        <p:nvPicPr>
          <p:cNvPr id="12" name="Screen_recording_20240618_170230">
            <a:hlinkClick r:id="" action="ppaction://media"/>
            <a:extLst>
              <a:ext uri="{FF2B5EF4-FFF2-40B4-BE49-F238E27FC236}">
                <a16:creationId xmlns:a16="http://schemas.microsoft.com/office/drawing/2014/main" id="{95EEBE69-D1D5-2347-ACB1-9FB098A7A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74659" y="992982"/>
            <a:ext cx="2106191" cy="42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runOnUiThread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1">
            <a:extLst>
              <a:ext uri="{FF2B5EF4-FFF2-40B4-BE49-F238E27FC236}">
                <a16:creationId xmlns:a16="http://schemas.microsoft.com/office/drawing/2014/main" id="{BC6DA0DA-7C47-CBFA-95A9-61B557D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996248"/>
            <a:ext cx="3203567" cy="4516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B46AC-5CAC-59BF-96CF-442F7AF1D2DC}"/>
              </a:ext>
            </a:extLst>
          </p:cNvPr>
          <p:cNvSpPr txBox="1"/>
          <p:nvPr/>
        </p:nvSpPr>
        <p:spPr>
          <a:xfrm>
            <a:off x="1267141" y="5618434"/>
            <a:ext cx="21300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View.post</a:t>
            </a:r>
            <a:r>
              <a:rPr lang="en-US" altLang="ko-KR" sz="800" dirty="0"/>
              <a:t>(Runnable)</a:t>
            </a:r>
            <a:r>
              <a:rPr lang="ko-KR" altLang="en-US" sz="800" dirty="0"/>
              <a:t>을 사용하여 메인 스레드에서 동작하도록 스케줄링</a:t>
            </a:r>
            <a:endParaRPr lang="en-US" altLang="ko-KR" sz="800" dirty="0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FA89E83A-0B49-5865-A4D6-242EF9235382}"/>
              </a:ext>
            </a:extLst>
          </p:cNvPr>
          <p:cNvCxnSpPr>
            <a:cxnSpLocks/>
          </p:cNvCxnSpPr>
          <p:nvPr/>
        </p:nvCxnSpPr>
        <p:spPr>
          <a:xfrm flipV="1">
            <a:off x="1365514" y="4914890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3">
            <a:extLst>
              <a:ext uri="{FF2B5EF4-FFF2-40B4-BE49-F238E27FC236}">
                <a16:creationId xmlns:a16="http://schemas.microsoft.com/office/drawing/2014/main" id="{9EBF852D-1F96-F2CE-1C9B-E2B9903F6C55}"/>
              </a:ext>
            </a:extLst>
          </p:cNvPr>
          <p:cNvSpPr/>
          <p:nvPr/>
        </p:nvSpPr>
        <p:spPr>
          <a:xfrm>
            <a:off x="1203088" y="4088441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25">
            <a:extLst>
              <a:ext uri="{FF2B5EF4-FFF2-40B4-BE49-F238E27FC236}">
                <a16:creationId xmlns:a16="http://schemas.microsoft.com/office/drawing/2014/main" id="{C1CFCEB2-9BC8-0115-F56E-AA3690771096}"/>
              </a:ext>
            </a:extLst>
          </p:cNvPr>
          <p:cNvSpPr/>
          <p:nvPr/>
        </p:nvSpPr>
        <p:spPr>
          <a:xfrm>
            <a:off x="655650" y="2909347"/>
            <a:ext cx="2859067" cy="23581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26">
            <a:extLst>
              <a:ext uri="{FF2B5EF4-FFF2-40B4-BE49-F238E27FC236}">
                <a16:creationId xmlns:a16="http://schemas.microsoft.com/office/drawing/2014/main" id="{BC8EEA00-6A36-F741-B94E-DA48DB20D319}"/>
              </a:ext>
            </a:extLst>
          </p:cNvPr>
          <p:cNvCxnSpPr>
            <a:cxnSpLocks/>
          </p:cNvCxnSpPr>
          <p:nvPr/>
        </p:nvCxnSpPr>
        <p:spPr>
          <a:xfrm flipV="1">
            <a:off x="902298" y="5267535"/>
            <a:ext cx="0" cy="1034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162104-DB1E-307A-FFDC-3178535E34A4}"/>
              </a:ext>
            </a:extLst>
          </p:cNvPr>
          <p:cNvSpPr txBox="1"/>
          <p:nvPr/>
        </p:nvSpPr>
        <p:spPr>
          <a:xfrm>
            <a:off x="794435" y="6302251"/>
            <a:ext cx="2859066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작업 </a:t>
            </a:r>
            <a:r>
              <a:rPr lang="en-US" altLang="ko-KR" sz="800" b="1" dirty="0"/>
              <a:t>Thread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UI</a:t>
            </a:r>
            <a:r>
              <a:rPr lang="ko-KR" altLang="en-US" sz="800" dirty="0"/>
              <a:t>를 직접적으로 변경할 수 없어 </a:t>
            </a:r>
            <a:r>
              <a:rPr lang="en-US" altLang="ko-KR" sz="800" dirty="0"/>
              <a:t>post method</a:t>
            </a:r>
            <a:r>
              <a:rPr lang="ko-KR" altLang="en-US" sz="800" dirty="0"/>
              <a:t>를 사용</a:t>
            </a:r>
            <a:endParaRPr lang="en-US" altLang="ko-KR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0A23F-279F-55E7-2590-29FE716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58" y="998985"/>
            <a:ext cx="3283663" cy="4514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2B0DE-36EE-D81D-53DE-5A20A1707CDE}"/>
              </a:ext>
            </a:extLst>
          </p:cNvPr>
          <p:cNvSpPr txBox="1"/>
          <p:nvPr/>
        </p:nvSpPr>
        <p:spPr>
          <a:xfrm>
            <a:off x="4924358" y="5618434"/>
            <a:ext cx="2130048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RunOnUiThread</a:t>
            </a:r>
            <a:r>
              <a:rPr lang="en-US" altLang="ko-KR" sz="800" dirty="0"/>
              <a:t> </a:t>
            </a:r>
            <a:r>
              <a:rPr lang="ko-KR" altLang="en-US" sz="800" dirty="0"/>
              <a:t>사용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</p:txBody>
      </p:sp>
      <p:cxnSp>
        <p:nvCxnSpPr>
          <p:cNvPr id="17" name="직선 연결선 2">
            <a:extLst>
              <a:ext uri="{FF2B5EF4-FFF2-40B4-BE49-F238E27FC236}">
                <a16:creationId xmlns:a16="http://schemas.microsoft.com/office/drawing/2014/main" id="{4691EEA8-0E88-59FC-AE8D-E6E6B9183208}"/>
              </a:ext>
            </a:extLst>
          </p:cNvPr>
          <p:cNvCxnSpPr>
            <a:cxnSpLocks/>
          </p:cNvCxnSpPr>
          <p:nvPr/>
        </p:nvCxnSpPr>
        <p:spPr>
          <a:xfrm flipV="1">
            <a:off x="5022731" y="4914890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A34CA53D-DACA-F529-D311-0A9D09D4778C}"/>
              </a:ext>
            </a:extLst>
          </p:cNvPr>
          <p:cNvSpPr/>
          <p:nvPr/>
        </p:nvSpPr>
        <p:spPr>
          <a:xfrm>
            <a:off x="4860305" y="4088441"/>
            <a:ext cx="2347816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7692DE88-B019-734D-1B7B-5997D378B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64361" y="771804"/>
            <a:ext cx="2946639" cy="52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030" y="1046505"/>
            <a:ext cx="2123044" cy="3774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47" y="2321090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446" y="1046505"/>
            <a:ext cx="2123044" cy="377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88D42-6966-33C5-5BD1-34BFBAF2D62C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 및 회원가입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</a:t>
            </a:r>
            <a:r>
              <a:rPr lang="ko-KR" altLang="en-US" sz="1000" dirty="0" err="1"/>
              <a:t>쇼핑앱에서</a:t>
            </a:r>
            <a:r>
              <a:rPr lang="ko-KR" altLang="en-US" sz="1000" dirty="0"/>
              <a:t> 로그인 및 회원가입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DF6E8FB3-0E93-8504-976A-A87CC3056D5C}"/>
              </a:ext>
            </a:extLst>
          </p:cNvPr>
          <p:cNvSpPr/>
          <p:nvPr/>
        </p:nvSpPr>
        <p:spPr>
          <a:xfrm>
            <a:off x="4218955" y="3066091"/>
            <a:ext cx="3227742" cy="23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05705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49" y="112915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555" y="112915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1083272" y="5253320"/>
            <a:ext cx="2826543" cy="6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4940715" y="4831159"/>
            <a:ext cx="308445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선 추가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 </a:t>
            </a:r>
            <a:r>
              <a:rPr lang="en-US" altLang="ko-KR" sz="800" dirty="0"/>
              <a:t>– </a:t>
            </a:r>
            <a:r>
              <a:rPr lang="ko-KR" altLang="en-US" sz="800" dirty="0"/>
              <a:t>부산</a:t>
            </a:r>
            <a:r>
              <a:rPr lang="en-US" altLang="ko-KR" sz="800" dirty="0"/>
              <a:t>, </a:t>
            </a:r>
            <a:r>
              <a:rPr lang="ko-KR" altLang="en-US" sz="800" dirty="0"/>
              <a:t>부산 </a:t>
            </a:r>
            <a:r>
              <a:rPr lang="en-US" altLang="ko-KR" sz="800" dirty="0"/>
              <a:t>– </a:t>
            </a:r>
            <a:r>
              <a:rPr lang="ko-KR" altLang="en-US" sz="800" dirty="0"/>
              <a:t>대구를 잇는 선을 지도 위에 추가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09815" y="502755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1083272" y="4924559"/>
            <a:ext cx="2826543" cy="2059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4940715" y="5409009"/>
            <a:ext cx="30844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도형 추가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서울을 중심으로한 내부가 채워진 사각형 추가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수원을 중심으로한 사각형 구멍 추가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3909815" y="5605407"/>
            <a:ext cx="1030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69" y="906055"/>
            <a:ext cx="2764631" cy="491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4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26" y="1263650"/>
            <a:ext cx="3414050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F57E06-78A4-C317-D438-5F0C10C7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82" y="1231900"/>
            <a:ext cx="4410434" cy="439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432749-5B22-7EBD-F151-BDA2A3E06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05" y="1362284"/>
            <a:ext cx="2896945" cy="3578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62EE2C-CB31-0EFE-1C0A-52AF30F0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179" y="3429000"/>
            <a:ext cx="4118522" cy="3251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68283-74AF-D3A9-812F-B4F33021D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706" y="1209675"/>
            <a:ext cx="2496741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5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5" y="958850"/>
            <a:ext cx="4040232" cy="4324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77" y="958850"/>
            <a:ext cx="4362916" cy="2904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03BE97-A1AA-0B54-BBCE-FCE4D6587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571" y="958850"/>
            <a:ext cx="2778919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15122</TotalTime>
  <Words>638</Words>
  <Application>Microsoft Office PowerPoint</Application>
  <PresentationFormat>Widescreen</PresentationFormat>
  <Paragraphs>111</Paragraphs>
  <Slides>18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-apple-system</vt:lpstr>
      <vt:lpstr>맑은 고딕</vt:lpstr>
      <vt:lpstr>Arial</vt:lpstr>
      <vt:lpstr>Office 테마</vt:lpstr>
      <vt:lpstr>Android 학습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280</cp:revision>
  <dcterms:created xsi:type="dcterms:W3CDTF">2024-04-09T08:20:40Z</dcterms:created>
  <dcterms:modified xsi:type="dcterms:W3CDTF">2024-06-18T09:05:08Z</dcterms:modified>
</cp:coreProperties>
</file>